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4"/>
  </p:notesMasterIdLst>
  <p:handoutMasterIdLst>
    <p:handoutMasterId r:id="rId5"/>
  </p:handoutMasterIdLst>
  <p:sldIdLst>
    <p:sldId id="257" r:id="rId2"/>
    <p:sldId id="261" r:id="rId3"/>
  </p:sldIdLst>
  <p:sldSz cx="12192000" cy="6858000"/>
  <p:notesSz cx="6858000" cy="9144000"/>
  <p:defaultTextStyle>
    <a:defPPr rtl="0"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 autoAdjust="0"/>
  </p:normalViewPr>
  <p:slideViewPr>
    <p:cSldViewPr snapToGrid="0">
      <p:cViewPr varScale="1">
        <p:scale>
          <a:sx n="124" d="100"/>
          <a:sy n="124" d="100"/>
        </p:scale>
        <p:origin x="456" y="1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6F5C5BD-8AB6-4E5F-8616-0B1D32D0FBFD}" type="datetime1">
              <a:rPr lang="en-US" smtClean="0"/>
              <a:t>2/13/23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3DD49AE-E876-4130-BF53-6229B9820536}" type="datetime1">
              <a:rPr lang="en-US" smtClean="0"/>
              <a:t>2/13/23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/>
              <a:t>Click to edit Master text styles</a:t>
            </a:r>
            <a:endParaRPr lang="en-US"/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C0840E64-78EA-480E-9DFC-F5D183737F14}" type="datetime1">
              <a:rPr lang="en-US" smtClean="0"/>
              <a:t>2/13/23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B56802B-70FA-41EA-BEAA-8B64D5BF1424}" type="datetime1">
              <a:rPr lang="en-US" smtClean="0"/>
              <a:t>2/13/23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/>
          <a:p>
            <a:pPr rt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512D428-74E3-499E-9255-6C7C463A82F6}" type="datetime1">
              <a:rPr lang="en-US" smtClean="0"/>
              <a:t>2/13/23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AF379E8-AC6C-43B9-9222-BDF0AF9336F0}" type="datetime1">
              <a:rPr lang="en-US" smtClean="0"/>
              <a:t>2/13/23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en-GB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ED329652-6112-4F3D-B614-62B56A045E3D}" type="datetime1">
              <a:rPr lang="en-US" smtClean="0"/>
              <a:t>2/13/23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064E64D-1B50-4EC0-83A1-DE58B45AB49E}" type="datetime1">
              <a:rPr lang="en-US" smtClean="0"/>
              <a:t>2/13/23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61A824-A4A3-4BDD-B7F1-293A0EC1EA54}" type="datetime1">
              <a:rPr lang="en-US" smtClean="0"/>
              <a:t>2/13/23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81B1D06-1BCF-4BCB-9319-09267D16BB9F}" type="datetime1">
              <a:rPr lang="en-US" smtClean="0"/>
              <a:t>2/13/23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5361324-1C8A-40EA-A8C7-BACD05350B74}" type="datetime1">
              <a:rPr lang="en-US" smtClean="0"/>
              <a:t>2/13/23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5BA78C1D-B8C9-43D1-BED3-AB201E145563}" type="datetime1">
              <a:rPr lang="en-US" smtClean="0"/>
              <a:t>2/13/23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BFA2D3EE-FBE6-4434-A13B-BD4C1C612D44}" type="datetime1">
              <a:rPr lang="en-US" smtClean="0"/>
              <a:t>2/13/23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Quarter level</a:t>
            </a:r>
          </a:p>
          <a:p>
            <a:pPr lvl="4" rtl="0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4FF323AA-170C-4C76-B350-C21CF15222DA}" type="datetime1">
              <a:rPr lang="en-US" smtClean="0"/>
              <a:t>2/13/23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 rtlCol="0">
            <a:normAutofit/>
          </a:bodyPr>
          <a:lstStyle/>
          <a:p>
            <a:pPr rtl="0"/>
            <a:r>
              <a:rPr lang="en-GB" sz="4400" dirty="0">
                <a:solidFill>
                  <a:schemeClr val="tx1"/>
                </a:solidFill>
              </a:rPr>
              <a:t>SSH CONFIGURATION</a:t>
            </a:r>
            <a:endParaRPr lang="en-gb" sz="440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 rtlCol="0">
            <a:normAutofit/>
          </a:bodyPr>
          <a:lstStyle/>
          <a:p>
            <a:pPr rtl="0">
              <a:spcAft>
                <a:spcPts val="600"/>
              </a:spcAft>
            </a:pPr>
            <a:r>
              <a:rPr lang="en-GB" dirty="0">
                <a:solidFill>
                  <a:schemeClr val="tx1"/>
                </a:solidFill>
              </a:rPr>
              <a:t>Gabriel Bugar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407" y="410965"/>
            <a:ext cx="11137186" cy="842481"/>
          </a:xfrm>
        </p:spPr>
        <p:txBody>
          <a:bodyPr rtlCol="0">
            <a:normAutofit/>
          </a:bodyPr>
          <a:lstStyle/>
          <a:p>
            <a:pPr algn="ctr"/>
            <a:r>
              <a:rPr lang="en-GB" b="1" i="0" dirty="0">
                <a:solidFill>
                  <a:srgbClr val="58585B"/>
                </a:solidFill>
                <a:effectLst/>
                <a:latin typeface="CiscoSans"/>
              </a:rPr>
              <a:t>Set Up an IOS Router or Switch as SSH Client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3FE440-D5EF-6C38-450C-8A72BA3BB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407" y="1253446"/>
            <a:ext cx="11137185" cy="4941871"/>
          </a:xfrm>
        </p:spPr>
        <p:txBody>
          <a:bodyPr>
            <a:normAutofit fontScale="92500" lnSpcReduction="20000"/>
          </a:bodyPr>
          <a:lstStyle/>
          <a:p>
            <a:pPr marL="0" indent="0" algn="l" fontAlgn="base">
              <a:buNone/>
            </a:pPr>
            <a:r>
              <a:rPr lang="en-GB" sz="2600" b="1" dirty="0"/>
              <a:t>hostname </a:t>
            </a:r>
            <a:r>
              <a:rPr lang="en-GB" sz="2600" b="1" i="1" dirty="0"/>
              <a:t>PRIEZVISKO</a:t>
            </a:r>
            <a:r>
              <a:rPr lang="en-GB" sz="2600" b="1" dirty="0"/>
              <a:t> </a:t>
            </a:r>
          </a:p>
          <a:p>
            <a:pPr marL="0" indent="0" algn="l" fontAlgn="base">
              <a:buNone/>
            </a:pPr>
            <a:r>
              <a:rPr lang="en-GB" sz="2600" b="1" dirty="0" err="1"/>
              <a:t>aaa</a:t>
            </a:r>
            <a:r>
              <a:rPr lang="en-GB" sz="2600" b="1" dirty="0"/>
              <a:t> new-model </a:t>
            </a:r>
          </a:p>
          <a:p>
            <a:pPr marL="0" indent="0" algn="l" fontAlgn="base">
              <a:buNone/>
            </a:pPr>
            <a:r>
              <a:rPr lang="en-GB" sz="2600" b="1" dirty="0"/>
              <a:t>username </a:t>
            </a:r>
            <a:r>
              <a:rPr lang="en-GB" sz="2600" b="1" i="1" dirty="0"/>
              <a:t>cisco</a:t>
            </a:r>
            <a:r>
              <a:rPr lang="en-GB" sz="2600" b="1" dirty="0"/>
              <a:t> password 0 </a:t>
            </a:r>
            <a:r>
              <a:rPr lang="en-GB" sz="2600" b="1" i="1" dirty="0"/>
              <a:t>cisco</a:t>
            </a:r>
            <a:r>
              <a:rPr lang="en-GB" sz="2600" b="1" dirty="0"/>
              <a:t> </a:t>
            </a:r>
          </a:p>
          <a:p>
            <a:pPr marL="0" indent="0" algn="l" fontAlgn="base">
              <a:buNone/>
            </a:pPr>
            <a:r>
              <a:rPr lang="en-GB" sz="2600" b="1" dirty="0"/>
              <a:t>ip domain-name </a:t>
            </a:r>
            <a:r>
              <a:rPr lang="en-GB" sz="2600" b="1" i="1" dirty="0" err="1"/>
              <a:t>rtp.cisco.com</a:t>
            </a:r>
            <a:endParaRPr lang="en-GB" sz="2600" i="1" dirty="0"/>
          </a:p>
          <a:p>
            <a:pPr marL="0" indent="0" algn="l" fontAlgn="base">
              <a:buNone/>
            </a:pPr>
            <a:r>
              <a:rPr lang="en-GB" sz="2600" b="1" dirty="0"/>
              <a:t>crypto key generate </a:t>
            </a:r>
            <a:r>
              <a:rPr lang="en-GB" sz="2600" b="1" dirty="0" err="1"/>
              <a:t>rsa</a:t>
            </a:r>
            <a:r>
              <a:rPr lang="en-GB" sz="2600" b="1"/>
              <a:t>                    </a:t>
            </a:r>
            <a:r>
              <a:rPr lang="en-GB" sz="2600" b="1" i="1"/>
              <a:t>- 1024 bit</a:t>
            </a:r>
            <a:endParaRPr lang="en-GB" sz="2600" b="1" dirty="0"/>
          </a:p>
          <a:p>
            <a:pPr marL="0" indent="0" algn="l" fontAlgn="base">
              <a:buNone/>
            </a:pPr>
            <a:r>
              <a:rPr lang="en-GB" sz="2600" b="1" dirty="0"/>
              <a:t>ip </a:t>
            </a:r>
            <a:r>
              <a:rPr lang="en-GB" sz="2600" b="1" dirty="0" err="1"/>
              <a:t>ssh</a:t>
            </a:r>
            <a:r>
              <a:rPr lang="en-GB" sz="2600" b="1" dirty="0"/>
              <a:t> time-out 60 </a:t>
            </a:r>
          </a:p>
          <a:p>
            <a:pPr marL="0" indent="0" algn="l" fontAlgn="base">
              <a:buNone/>
            </a:pPr>
            <a:r>
              <a:rPr lang="en-GB" sz="2600" b="1" dirty="0"/>
              <a:t>ip </a:t>
            </a:r>
            <a:r>
              <a:rPr lang="en-GB" sz="2600" b="1" dirty="0" err="1"/>
              <a:t>ssh</a:t>
            </a:r>
            <a:r>
              <a:rPr lang="en-GB" sz="2600" b="1" dirty="0"/>
              <a:t> authentication-retries 2 </a:t>
            </a:r>
          </a:p>
          <a:p>
            <a:pPr marL="0" indent="0" algn="l" fontAlgn="base">
              <a:buNone/>
            </a:pPr>
            <a:r>
              <a:rPr lang="en-GB" sz="2600" b="1" dirty="0"/>
              <a:t>line vty 0 4 </a:t>
            </a:r>
          </a:p>
          <a:p>
            <a:pPr marL="0" indent="0" algn="l" fontAlgn="base">
              <a:buNone/>
            </a:pPr>
            <a:r>
              <a:rPr lang="en-GB" sz="2600" b="1" dirty="0"/>
              <a:t>transport input </a:t>
            </a:r>
            <a:r>
              <a:rPr lang="en-GB" sz="2600" b="1" dirty="0" err="1"/>
              <a:t>ssh</a:t>
            </a:r>
            <a:endParaRPr lang="en-GB" sz="2600" b="1" dirty="0"/>
          </a:p>
          <a:p>
            <a:pPr marL="0" indent="0" algn="l" fontAlgn="base">
              <a:buNone/>
            </a:pPr>
            <a:endParaRPr lang="en-GB" sz="1200" b="1" dirty="0"/>
          </a:p>
          <a:p>
            <a:r>
              <a:rPr lang="en-GB" sz="2400" dirty="0" err="1"/>
              <a:t>ssh</a:t>
            </a:r>
            <a:r>
              <a:rPr lang="en-GB" sz="2400" dirty="0"/>
              <a:t> -v 2 -c aes256-cbc -m hmac-sha1-160 -l cisco </a:t>
            </a:r>
            <a:r>
              <a:rPr lang="en-GB" sz="2400" dirty="0" err="1"/>
              <a:t>IP_address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832431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9139_TF78438558" id="{0BED6512-3D0D-4F75-AB59-5444160ED234}" vid="{29214CBE-E8BC-4FF0-A7D0-03F1D55577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SavonVTI</Template>
  <TotalTime>243</TotalTime>
  <Words>68</Words>
  <Application>Microsoft Macintosh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Century Gothic</vt:lpstr>
      <vt:lpstr>CiscoSans</vt:lpstr>
      <vt:lpstr>Garamond</vt:lpstr>
      <vt:lpstr>SavonVTI</vt:lpstr>
      <vt:lpstr>SSH CONFIGURATION</vt:lpstr>
      <vt:lpstr>Set Up an IOS Router or Switch as SSH Client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SSH CONFIGURATION</dc:title>
  <dc:creator>Gabriel Bugár</dc:creator>
  <cp:lastModifiedBy>Gabriel Bugár</cp:lastModifiedBy>
  <cp:revision>1</cp:revision>
  <dcterms:created xsi:type="dcterms:W3CDTF">2023-02-13T09:24:57Z</dcterms:created>
  <dcterms:modified xsi:type="dcterms:W3CDTF">2023-02-13T13:28:33Z</dcterms:modified>
</cp:coreProperties>
</file>