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44" r:id="rId2"/>
  </p:sldMasterIdLst>
  <p:notesMasterIdLst>
    <p:notesMasterId r:id="rId29"/>
  </p:notesMasterIdLst>
  <p:sldIdLst>
    <p:sldId id="256" r:id="rId3"/>
    <p:sldId id="257" r:id="rId4"/>
    <p:sldId id="274" r:id="rId5"/>
    <p:sldId id="258" r:id="rId6"/>
    <p:sldId id="275" r:id="rId7"/>
    <p:sldId id="259" r:id="rId8"/>
    <p:sldId id="260" r:id="rId9"/>
    <p:sldId id="268" r:id="rId10"/>
    <p:sldId id="276" r:id="rId11"/>
    <p:sldId id="269" r:id="rId12"/>
    <p:sldId id="261" r:id="rId13"/>
    <p:sldId id="262" r:id="rId14"/>
    <p:sldId id="263" r:id="rId15"/>
    <p:sldId id="264" r:id="rId16"/>
    <p:sldId id="266" r:id="rId17"/>
    <p:sldId id="265" r:id="rId18"/>
    <p:sldId id="267" r:id="rId19"/>
    <p:sldId id="277" r:id="rId20"/>
    <p:sldId id="278" r:id="rId21"/>
    <p:sldId id="279" r:id="rId22"/>
    <p:sldId id="280" r:id="rId23"/>
    <p:sldId id="281" r:id="rId24"/>
    <p:sldId id="282" r:id="rId25"/>
    <p:sldId id="271" r:id="rId26"/>
    <p:sldId id="272" r:id="rId27"/>
    <p:sldId id="27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48" autoAdjust="0"/>
    <p:restoredTop sz="94660"/>
  </p:normalViewPr>
  <p:slideViewPr>
    <p:cSldViewPr>
      <p:cViewPr>
        <p:scale>
          <a:sx n="100" d="100"/>
          <a:sy n="100" d="100"/>
        </p:scale>
        <p:origin x="-288" y="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583B7B-A9C1-42D2-9F5F-978D35293F75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3FA146-AC76-4D43-B0A3-31CA89CD2D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A146-AC76-4D43-B0A3-31CA89CD2DA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A146-AC76-4D43-B0A3-31CA89CD2DA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A146-AC76-4D43-B0A3-31CA89CD2DA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35075-0E07-4ECC-8194-2B6B90FD3EF0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0F4AE-F05E-4EF2-AF6E-E10E047293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35075-0E07-4ECC-8194-2B6B90FD3EF0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0F4AE-F05E-4EF2-AF6E-E10E047293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35075-0E07-4ECC-8194-2B6B90FD3EF0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0F4AE-F05E-4EF2-AF6E-E10E047293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FE35075-0E07-4ECC-8194-2B6B90FD3EF0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FD0F4AE-F05E-4EF2-AF6E-E10E047293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E35075-0E07-4ECC-8194-2B6B90FD3EF0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D0F4AE-F05E-4EF2-AF6E-E10E047293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E35075-0E07-4ECC-8194-2B6B90FD3EF0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D0F4AE-F05E-4EF2-AF6E-E10E047293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E35075-0E07-4ECC-8194-2B6B90FD3EF0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D0F4AE-F05E-4EF2-AF6E-E10E047293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E35075-0E07-4ECC-8194-2B6B90FD3EF0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D0F4AE-F05E-4EF2-AF6E-E10E047293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E35075-0E07-4ECC-8194-2B6B90FD3EF0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D0F4AE-F05E-4EF2-AF6E-E10E047293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E35075-0E07-4ECC-8194-2B6B90FD3EF0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D0F4AE-F05E-4EF2-AF6E-E10E047293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FE35075-0E07-4ECC-8194-2B6B90FD3EF0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D0F4AE-F05E-4EF2-AF6E-E10E047293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35075-0E07-4ECC-8194-2B6B90FD3EF0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0F4AE-F05E-4EF2-AF6E-E10E047293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FE35075-0E07-4ECC-8194-2B6B90FD3EF0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FD0F4AE-F05E-4EF2-AF6E-E10E047293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E35075-0E07-4ECC-8194-2B6B90FD3EF0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D0F4AE-F05E-4EF2-AF6E-E10E047293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E35075-0E07-4ECC-8194-2B6B90FD3EF0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D0F4AE-F05E-4EF2-AF6E-E10E047293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35075-0E07-4ECC-8194-2B6B90FD3EF0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0F4AE-F05E-4EF2-AF6E-E10E047293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35075-0E07-4ECC-8194-2B6B90FD3EF0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0F4AE-F05E-4EF2-AF6E-E10E047293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35075-0E07-4ECC-8194-2B6B90FD3EF0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0F4AE-F05E-4EF2-AF6E-E10E047293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35075-0E07-4ECC-8194-2B6B90FD3EF0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0F4AE-F05E-4EF2-AF6E-E10E047293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35075-0E07-4ECC-8194-2B6B90FD3EF0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0F4AE-F05E-4EF2-AF6E-E10E047293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35075-0E07-4ECC-8194-2B6B90FD3EF0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0F4AE-F05E-4EF2-AF6E-E10E047293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35075-0E07-4ECC-8194-2B6B90FD3EF0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0F4AE-F05E-4EF2-AF6E-E10E047293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35075-0E07-4ECC-8194-2B6B90FD3EF0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0F4AE-F05E-4EF2-AF6E-E10E047293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FE35075-0E07-4ECC-8194-2B6B90FD3EF0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FD0F4AE-F05E-4EF2-AF6E-E10E047293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ubtitle 2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" name="Content Placeholder 3" descr="3d animated desktop wallpap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03199" y="-152399"/>
            <a:ext cx="9347199" cy="701039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04800" y="5029200"/>
            <a:ext cx="8534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3-D Technology</a:t>
            </a:r>
            <a:endParaRPr lang="en-US" sz="8800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accent4">
                  <a:lumMod val="50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635691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More modern choice for cheap 3D.</a:t>
            </a:r>
          </a:p>
          <a:p>
            <a:pPr algn="just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They work kind of the same way as the red/blue glasses though, but at different polarizations.</a:t>
            </a:r>
          </a:p>
          <a:p>
            <a:pPr algn="just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corresponding glasses would allow horizontal polarization in one eye and vertical polarization in the other.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Polarization</a:t>
            </a:r>
            <a:endParaRPr lang="en-US" sz="3200" dirty="0"/>
          </a:p>
        </p:txBody>
      </p:sp>
      <p:pic>
        <p:nvPicPr>
          <p:cNvPr id="4" name="Picture 3" descr="imagesCAYCYBY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4038600"/>
            <a:ext cx="3733800" cy="2438400"/>
          </a:xfrm>
          <a:prstGeom prst="rect">
            <a:avLst/>
          </a:prstGeom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635691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en-GB" sz="1800" dirty="0" smtClean="0"/>
              <a:t>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Use the same techniques in film projectors for home theatres.</a:t>
            </a:r>
          </a:p>
          <a:p>
            <a:pPr algn="just">
              <a:lnSpc>
                <a:spcPct val="200000"/>
              </a:lnSpc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Films use special silver-coated screens but this is not used in television.</a:t>
            </a:r>
          </a:p>
          <a:p>
            <a:pPr algn="just">
              <a:lnSpc>
                <a:spcPct val="200000"/>
              </a:lnSpc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Two ways to get 3D at homes .</a:t>
            </a:r>
          </a:p>
          <a:p>
            <a:pPr algn="just">
              <a:lnSpc>
                <a:spcPct val="200000"/>
              </a:lnSpc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They are 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active 3D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passive 3D.</a:t>
            </a: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endParaRPr lang="en-GB" sz="1800" dirty="0" smtClean="0"/>
          </a:p>
          <a:p>
            <a:pPr>
              <a:lnSpc>
                <a:spcPct val="150000"/>
              </a:lnSpc>
              <a:buNone/>
            </a:pPr>
            <a:endParaRPr lang="en-GB" sz="1800" dirty="0" smtClean="0"/>
          </a:p>
          <a:p>
            <a:pPr>
              <a:lnSpc>
                <a:spcPct val="150000"/>
              </a:lnSpc>
            </a:pPr>
            <a:endParaRPr lang="en-GB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6000" dirty="0" smtClean="0">
                <a:latin typeface="Times New Roman" pitchFamily="18" charset="0"/>
                <a:cs typeface="Times New Roman" pitchFamily="18" charset="0"/>
              </a:rPr>
              <a:t>Television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dirty="0" smtClean="0">
                <a:latin typeface="Times New Roman" pitchFamily="18" charset="0"/>
                <a:cs typeface="Times New Roman" pitchFamily="18" charset="0"/>
              </a:rPr>
            </a:b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untitl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4667728"/>
            <a:ext cx="3352800" cy="2190272"/>
          </a:xfrm>
          <a:prstGeom prst="rect">
            <a:avLst/>
          </a:prstGeom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4876800"/>
            <a:ext cx="3444153" cy="1762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54352"/>
          </a:xfrm>
        </p:spPr>
        <p:txBody>
          <a:bodyPr numCol="1"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Involves wearing those electronic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Robocop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glasses.</a:t>
            </a:r>
          </a:p>
          <a:p>
            <a:pPr algn="just">
              <a:lnSpc>
                <a:spcPct val="200000"/>
              </a:lnSpc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It actively open and close the shutters. </a:t>
            </a:r>
          </a:p>
          <a:p>
            <a:pPr algn="just">
              <a:lnSpc>
                <a:spcPct val="20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These shutter lenses are made possible because of the refresh rate on televisions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3D-enabled televisions to have high image refresh rates.</a:t>
            </a:r>
          </a:p>
          <a:p>
            <a:pPr algn="just">
              <a:lnSpc>
                <a:spcPct val="200000"/>
              </a:lnSpc>
              <a:buFont typeface="Wingdings" pitchFamily="2" charset="2"/>
              <a:buChar char="Ø"/>
            </a:pP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304800"/>
            <a:ext cx="8229600" cy="949970"/>
          </a:xfrm>
        </p:spPr>
        <p:txBody>
          <a:bodyPr>
            <a:normAutofit/>
          </a:bodyPr>
          <a:lstStyle/>
          <a:p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Active 3D</a:t>
            </a:r>
            <a:endParaRPr lang="en-GB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Less common but run much like 3D film.</a:t>
            </a:r>
          </a:p>
          <a:p>
            <a:pPr algn="just">
              <a:lnSpc>
                <a:spcPct val="200000"/>
              </a:lnSpc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Thin, lenticular screen over the standard display.</a:t>
            </a:r>
          </a:p>
          <a:p>
            <a:pPr algn="just">
              <a:lnSpc>
                <a:spcPct val="200000"/>
              </a:lnSpc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Not required of bulky expensive glasses.</a:t>
            </a:r>
          </a:p>
          <a:p>
            <a:pPr algn="just">
              <a:lnSpc>
                <a:spcPct val="200000"/>
              </a:lnSpc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Each eyes sees one half of the screen at a given time.</a:t>
            </a:r>
          </a:p>
          <a:p>
            <a:pPr>
              <a:buFont typeface="Wingdings" pitchFamily="2" charset="2"/>
              <a:buChar char="Ø"/>
            </a:pPr>
            <a:endParaRPr lang="en-GB" sz="1800" dirty="0" smtClean="0"/>
          </a:p>
          <a:p>
            <a:pPr>
              <a:buFont typeface="Wingdings" pitchFamily="2" charset="2"/>
              <a:buChar char="Ø"/>
            </a:pPr>
            <a:endParaRPr lang="en-GB" sz="1800" dirty="0" smtClean="0"/>
          </a:p>
          <a:p>
            <a:pPr>
              <a:buFont typeface="Wingdings" pitchFamily="2" charset="2"/>
              <a:buChar char="Ø"/>
            </a:pPr>
            <a:endParaRPr lang="en-GB" sz="1800" dirty="0" smtClean="0"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GB" sz="1800" dirty="0"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4122"/>
          </a:xfrm>
        </p:spPr>
        <p:txBody>
          <a:bodyPr>
            <a:normAutofit/>
          </a:bodyPr>
          <a:lstStyle/>
          <a:p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Passive 3D</a:t>
            </a:r>
            <a:endParaRPr lang="en-GB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LG47LW5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4114800"/>
            <a:ext cx="4241050" cy="2743200"/>
          </a:xfrm>
          <a:prstGeom prst="rect">
            <a:avLst/>
          </a:prstGeom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ineth\Downloads\630lenticul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785794"/>
            <a:ext cx="7694224" cy="52149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How it’s made</a:t>
            </a:r>
            <a:endParaRPr lang="en-US" sz="8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3003dcame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2514600"/>
            <a:ext cx="4914900" cy="327660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835624"/>
          </a:xfrm>
        </p:spPr>
        <p:txBody>
          <a:bodyPr>
            <a:noAutofit/>
          </a:bodyPr>
          <a:lstStyle/>
          <a:p>
            <a:pPr algn="just">
              <a:lnSpc>
                <a:spcPct val="200000"/>
              </a:lnSpc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3D image, need two versions of the same scene filmed from the precisely correct angle.</a:t>
            </a:r>
          </a:p>
          <a:p>
            <a:pPr algn="just">
              <a:lnSpc>
                <a:spcPct val="200000"/>
              </a:lnSpc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Filmmakers triangulate the distance between the two cameras and focus on the same object.</a:t>
            </a:r>
          </a:p>
          <a:p>
            <a:pPr algn="just">
              <a:lnSpc>
                <a:spcPct val="20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Close-ups, a staple of modern film, are hard to capture in 3D.</a:t>
            </a:r>
          </a:p>
          <a:p>
            <a:pPr algn="just">
              <a:lnSpc>
                <a:spcPct val="20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 solve this filmmakers use mirror rigs.</a:t>
            </a: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en-GB" sz="5400" dirty="0" smtClean="0">
                <a:latin typeface="Times New Roman" pitchFamily="18" charset="0"/>
                <a:cs typeface="Times New Roman" pitchFamily="18" charset="0"/>
              </a:rPr>
              <a:t>Cameras</a:t>
            </a:r>
            <a:endParaRPr lang="en-GB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representation and manipulation of image data by a computer with help from specialized software and hardware.</a:t>
            </a:r>
          </a:p>
          <a:p>
            <a:pPr algn="just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Animators create two versions of each frame, one from the perspective of each eye.</a:t>
            </a:r>
          </a:p>
          <a:p>
            <a:pPr algn="just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3D video games can be created by  using the same technique</a:t>
            </a:r>
            <a:r>
              <a:rPr lang="en-US" sz="2400" dirty="0" smtClean="0"/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Computer Graphics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630toysto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5800" y="4343400"/>
            <a:ext cx="4114800" cy="2209800"/>
          </a:xfrm>
          <a:prstGeom prst="rect">
            <a:avLst/>
          </a:prstGeom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3735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There are 3 basic operations involved in creating a computer graphics of an object: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Modeling the shapes</a:t>
            </a:r>
          </a:p>
          <a:p>
            <a:pPr lvl="0" algn="ctr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Rendering</a:t>
            </a:r>
          </a:p>
          <a:p>
            <a:pPr lvl="0" algn="ctr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Animation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u="sng" dirty="0" smtClean="0">
                <a:effectLst/>
                <a:latin typeface="Times New Roman" pitchFamily="18" charset="0"/>
                <a:cs typeface="Times New Roman" pitchFamily="18" charset="0"/>
              </a:rPr>
              <a:t>Sub Topics in Computer Graphics</a:t>
            </a:r>
            <a:r>
              <a:rPr lang="en-US" u="sng" dirty="0" smtClean="0"/>
              <a:t/>
            </a:r>
            <a:br>
              <a:rPr lang="en-US" u="sng" dirty="0" smtClean="0"/>
            </a:br>
            <a:endParaRPr lang="en-US" u="sng" dirty="0"/>
          </a:p>
        </p:txBody>
      </p:sp>
      <p:pic>
        <p:nvPicPr>
          <p:cNvPr id="4" name="Picture 3" descr="2dto3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129528">
            <a:off x="428053" y="3607273"/>
            <a:ext cx="2166008" cy="2272533"/>
          </a:xfrm>
          <a:prstGeom prst="rect">
            <a:avLst/>
          </a:prstGeom>
          <a:ln w="22225" cmpd="dbl">
            <a:solidFill>
              <a:schemeClr val="tx1"/>
            </a:solidFill>
          </a:ln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59491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3D modeling refers to the creation of the 3D model itself.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 3D model is a mathematical representation of an object. </a:t>
            </a:r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762000"/>
            <a:ext cx="8229600" cy="914400"/>
          </a:xfrm>
        </p:spPr>
        <p:txBody>
          <a:bodyPr>
            <a:noAutofit/>
          </a:bodyPr>
          <a:lstStyle/>
          <a:p>
            <a:pPr algn="ctr"/>
            <a:r>
              <a:rPr lang="en-US" sz="4000" u="sng" dirty="0" smtClean="0">
                <a:latin typeface="Times New Roman" pitchFamily="18" charset="0"/>
                <a:cs typeface="Times New Roman" pitchFamily="18" charset="0"/>
              </a:rPr>
              <a:t>3D Modeling</a:t>
            </a:r>
            <a:r>
              <a:rPr lang="en-US" sz="54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u="sng" dirty="0" smtClean="0">
                <a:latin typeface="Times New Roman" pitchFamily="18" charset="0"/>
                <a:cs typeface="Times New Roman" pitchFamily="18" charset="0"/>
              </a:rPr>
            </a:br>
            <a:endParaRPr lang="en-US" sz="54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://www.primagallery.com/wp-content/uploads/2010/07/3d_modeling_a_human_head_with_polygons_in_3ds_max1-300x2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40916">
            <a:off x="1104407" y="3539293"/>
            <a:ext cx="3459079" cy="2628901"/>
          </a:xfrm>
          <a:prstGeom prst="rect">
            <a:avLst/>
          </a:prstGeom>
          <a:noFill/>
        </p:spPr>
      </p:pic>
      <p:pic>
        <p:nvPicPr>
          <p:cNvPr id="8196" name="Picture 4" descr="http://www.3-d-models.com/3d-model_files/viperl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58847">
            <a:off x="5509421" y="2989603"/>
            <a:ext cx="2632482" cy="3598836"/>
          </a:xfrm>
          <a:prstGeom prst="rect">
            <a:avLst/>
          </a:prstGeom>
          <a:noFill/>
          <a:ln w="25400" cmpd="sng">
            <a:solidFill>
              <a:schemeClr val="tx1"/>
            </a:solidFill>
          </a:ln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057400"/>
            <a:ext cx="5943600" cy="2438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DINEESHYA WIJEWARDANA</a:t>
            </a:r>
          </a:p>
          <a:p>
            <a:pPr algn="ctr">
              <a:buNone/>
            </a:pPr>
            <a:endParaRPr lang="en-US" sz="24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SHASHIPRABHA RATHNAYAKE</a:t>
            </a:r>
          </a:p>
          <a:p>
            <a:pPr algn="ctr">
              <a:buNone/>
            </a:pPr>
            <a:endParaRPr lang="en-US" sz="24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UPULI ISHARA MENIKE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183880" cy="838200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Group Members</a:t>
            </a:r>
            <a:endParaRPr lang="en-US" sz="54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484940">
            <a:off x="6020854" y="4459713"/>
            <a:ext cx="2438400" cy="1826446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88091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3D graphics rendering means the calculation of the final image from the scene that includes 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models 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textures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lights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special effects 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and cameras</a:t>
            </a:r>
          </a:p>
          <a:p>
            <a:endParaRPr lang="en-US" sz="24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000" u="sng" dirty="0" smtClean="0">
                <a:latin typeface="Times New Roman" pitchFamily="18" charset="0"/>
                <a:cs typeface="Times New Roman" pitchFamily="18" charset="0"/>
              </a:rPr>
              <a:t>Rendering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dirty="0" smtClean="0">
                <a:latin typeface="Times New Roman" pitchFamily="18" charset="0"/>
                <a:cs typeface="Times New Roman" pitchFamily="18" charset="0"/>
              </a:rPr>
            </a:b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3D-Render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44293">
            <a:off x="2905193" y="2494092"/>
            <a:ext cx="5929074" cy="3443803"/>
          </a:xfrm>
          <a:prstGeom prst="rect">
            <a:avLst/>
          </a:prstGeom>
          <a:ln w="31750" cmpd="sng">
            <a:solidFill>
              <a:schemeClr val="tx1"/>
            </a:solidFill>
          </a:ln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88091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3D graphics software is often called animation software. 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four separate steps OF Creating 3D character animation.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Modeling the character</a:t>
            </a:r>
          </a:p>
          <a:p>
            <a:pPr lvl="0" algn="just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Rigging the character</a:t>
            </a:r>
          </a:p>
          <a:p>
            <a:pPr lvl="0" algn="just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Skinning the character</a:t>
            </a:r>
          </a:p>
          <a:p>
            <a:pPr lvl="0" algn="just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Animating the character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>
            <a:noAutofit/>
          </a:bodyPr>
          <a:lstStyle/>
          <a:p>
            <a:pPr algn="ctr"/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u="sng" dirty="0" smtClean="0">
                <a:latin typeface="Times New Roman" pitchFamily="18" charset="0"/>
                <a:cs typeface="Times New Roman" pitchFamily="18" charset="0"/>
              </a:rPr>
              <a:t>Animation</a:t>
            </a:r>
            <a:r>
              <a:rPr lang="en-US" sz="54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u="sng" dirty="0" smtClean="0">
                <a:latin typeface="Times New Roman" pitchFamily="18" charset="0"/>
                <a:cs typeface="Times New Roman" pitchFamily="18" charset="0"/>
              </a:rPr>
            </a:br>
            <a:endParaRPr lang="en-US" sz="54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3D-anima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2743200"/>
            <a:ext cx="2857500" cy="381000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7912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3DS MAX, MAYA, MUD BOX (AUTODESK)</a:t>
            </a:r>
          </a:p>
          <a:p>
            <a:pPr lvl="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HOUDINI (SIDE EFFECTS SOFTWARE)</a:t>
            </a:r>
          </a:p>
          <a:p>
            <a:pPr lvl="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LIGHT WAVE 3D (NEWTEK)</a:t>
            </a:r>
          </a:p>
          <a:p>
            <a:pPr lvl="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SOFTIMAGE|XSI (AVID)</a:t>
            </a:r>
          </a:p>
          <a:p>
            <a:pPr lvl="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VUE 6 (E-ON SOFTWARE)</a:t>
            </a:r>
          </a:p>
          <a:p>
            <a:pPr lvl="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ZBRUSH (PIXOLOGIC)</a:t>
            </a:r>
          </a:p>
          <a:p>
            <a:pPr lvl="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CINEMA 4D (MAXON)</a:t>
            </a:r>
          </a:p>
          <a:p>
            <a:pPr lvl="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BLENDER (BLENDER FOUNDATION)</a:t>
            </a:r>
          </a:p>
          <a:p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20262"/>
            <a:ext cx="8229600" cy="897376"/>
          </a:xfrm>
        </p:spPr>
        <p:txBody>
          <a:bodyPr>
            <a:noAutofit/>
          </a:bodyPr>
          <a:lstStyle/>
          <a:p>
            <a:pPr algn="ctr"/>
            <a:r>
              <a:rPr lang="en-US" sz="4000" u="sng" dirty="0" smtClean="0">
                <a:latin typeface="Times New Roman" pitchFamily="18" charset="0"/>
                <a:cs typeface="Times New Roman" pitchFamily="18" charset="0"/>
              </a:rPr>
              <a:t>3D Software</a:t>
            </a:r>
            <a:r>
              <a:rPr lang="en-US" sz="44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u="sng" dirty="0" smtClean="0">
                <a:latin typeface="Times New Roman" pitchFamily="18" charset="0"/>
                <a:cs typeface="Times New Roman" pitchFamily="18" charset="0"/>
              </a:rPr>
            </a:br>
            <a:endParaRPr lang="en-US" sz="44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Animation-Softwa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1143000"/>
            <a:ext cx="3200400" cy="5410200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371600"/>
            <a:ext cx="8763000" cy="5181600"/>
          </a:xfrm>
        </p:spPr>
        <p:txBody>
          <a:bodyPr numCol="1">
            <a:normAutofit/>
          </a:bodyPr>
          <a:lstStyle/>
          <a:p>
            <a:pPr lvl="0"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Making movies</a:t>
            </a:r>
          </a:p>
          <a:p>
            <a:pPr lvl="0"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Desktop publishing</a:t>
            </a:r>
          </a:p>
          <a:p>
            <a:pPr lvl="0"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Cartography</a:t>
            </a:r>
          </a:p>
          <a:p>
            <a:pPr lvl="0"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Multimedia</a:t>
            </a:r>
          </a:p>
          <a:p>
            <a:pPr lvl="0"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Large industrial process monitoring</a:t>
            </a:r>
          </a:p>
          <a:p>
            <a:pPr lvl="0"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Satellite imaging</a:t>
            </a:r>
          </a:p>
          <a:p>
            <a:pPr lvl="0"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Technical drawing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>
            <a:noAutofit/>
          </a:bodyPr>
          <a:lstStyle/>
          <a:p>
            <a:pPr algn="ctr"/>
            <a:r>
              <a:rPr lang="en-US" sz="4000" u="sng" dirty="0" smtClean="0">
                <a:latin typeface="Times New Roman" pitchFamily="18" charset="0"/>
                <a:cs typeface="Times New Roman" pitchFamily="18" charset="0"/>
              </a:rPr>
              <a:t>Applications of Computer Graphics</a:t>
            </a:r>
            <a:r>
              <a:rPr lang="en-US" sz="44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u="sng" dirty="0" smtClean="0">
                <a:latin typeface="Times New Roman" pitchFamily="18" charset="0"/>
                <a:cs typeface="Times New Roman" pitchFamily="18" charset="0"/>
              </a:rPr>
            </a:br>
            <a:endParaRPr lang="en-US" sz="44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xlarge_FilmStrip_stockxpertco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3200400" y="3733800"/>
            <a:ext cx="5715000" cy="2743200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Necessity to solve the problem of fundamental halving of images.</a:t>
            </a:r>
          </a:p>
          <a:p>
            <a:pPr algn="just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Ability to achieve the illusion of 3D with modern technology.</a:t>
            </a:r>
          </a:p>
          <a:p>
            <a:pPr algn="just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3D possibility in a number of handheld and consumer products.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In Future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630fu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4038600"/>
            <a:ext cx="3990975" cy="2590800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397691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Rise of the technology that uses auto stereoscopy, or 3D that doesn’t require glasses in any way in the coming years.</a:t>
            </a:r>
          </a:p>
          <a:p>
            <a:pPr algn="just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Ability to walk around the video being displayed and see it in true 3-dimensional fashion. (A holodeck)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holodeck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3048000"/>
            <a:ext cx="5638711" cy="3235078"/>
          </a:xfrm>
          <a:prstGeom prst="rect">
            <a:avLst/>
          </a:prstGeom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sCA7QS3A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191000"/>
          </a:xfrm>
        </p:spPr>
        <p:txBody>
          <a:bodyPr/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Introduction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Users of 3-D technology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Films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Television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Cameras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Computer Graphics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future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401762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What are we going to talk about?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imagesCAZUBC9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805543">
            <a:off x="4963212" y="2727925"/>
            <a:ext cx="3730739" cy="27980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07091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3D (Three-dimension) refers to how your eyes and brain create the impression of a third dimension.</a:t>
            </a: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offers a new experience that differs fundamentally from all other audiovisual media.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54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851e4473d948648a5dd793f36a44d44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3886200"/>
            <a:ext cx="3906295" cy="2266950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254691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Computer gamers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Architects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Landscape artists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Industrial designers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Engineers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Meteorologists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Scientists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Doctors ; Computer Axial Tomography (CAT)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ctr"/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Users of 3-D Technology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2514600"/>
          </a:xfrm>
        </p:spPr>
        <p:txBody>
          <a:bodyPr>
            <a:normAutofit/>
          </a:bodyPr>
          <a:lstStyle/>
          <a:p>
            <a:pPr algn="ctr"/>
            <a:r>
              <a:rPr lang="en-US" sz="8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What we watch</a:t>
            </a:r>
            <a:endParaRPr lang="en-US" sz="80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630polariz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2895600"/>
            <a:ext cx="6000750" cy="243840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Film has been one of the pioneers of 3D.</a:t>
            </a:r>
          </a:p>
          <a:p>
            <a:pPr algn="just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There are largely two ways 3D has been achieved in motion pictures;</a:t>
            </a:r>
          </a:p>
          <a:p>
            <a:pPr marL="1487488" indent="0">
              <a:buFont typeface="+mj-lt"/>
              <a:buAutoNum type="arabicParenR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Anaglyph.</a:t>
            </a:r>
          </a:p>
          <a:p>
            <a:pPr marL="1487488" indent="0">
              <a:buFont typeface="+mj-lt"/>
              <a:buAutoNum type="arabicParenR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Polarization.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Films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Avatar_image-420-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3810000"/>
            <a:ext cx="3494108" cy="2628900"/>
          </a:xfrm>
          <a:prstGeom prst="rect">
            <a:avLst/>
          </a:prstGeom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635691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earliest method of presenting theatrical 3-D.</a:t>
            </a:r>
          </a:p>
          <a:p>
            <a:pPr algn="just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fancy way of referring to the red-and-blue glasses we used to wear.</a:t>
            </a:r>
          </a:p>
          <a:p>
            <a:pPr algn="just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Other colors could be used, providing they were distinct enough to be separated on screen.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Anaglyph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imagesCA0M0KN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4267200"/>
            <a:ext cx="3200400" cy="2209800"/>
          </a:xfrm>
          <a:prstGeom prst="rect">
            <a:avLst/>
          </a:prstGeom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d_technolog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1684</TotalTime>
  <Words>689</Words>
  <Application>Microsoft Office PowerPoint</Application>
  <PresentationFormat>Prezentácia na obrazovke (4:3)</PresentationFormat>
  <Paragraphs>136</Paragraphs>
  <Slides>26</Slides>
  <Notes>3</Notes>
  <HiddenSlides>0</HiddenSlides>
  <MMClips>0</MMClips>
  <ScaleCrop>false</ScaleCrop>
  <HeadingPairs>
    <vt:vector size="4" baseType="variant">
      <vt:variant>
        <vt:lpstr>Motív</vt:lpstr>
      </vt:variant>
      <vt:variant>
        <vt:i4>2</vt:i4>
      </vt:variant>
      <vt:variant>
        <vt:lpstr>Nadpisy snímok</vt:lpstr>
      </vt:variant>
      <vt:variant>
        <vt:i4>26</vt:i4>
      </vt:variant>
    </vt:vector>
  </HeadingPairs>
  <TitlesOfParts>
    <vt:vector size="28" baseType="lpstr">
      <vt:lpstr>Office Theme</vt:lpstr>
      <vt:lpstr>Concourse</vt:lpstr>
      <vt:lpstr>Snímka 1</vt:lpstr>
      <vt:lpstr>Group Members</vt:lpstr>
      <vt:lpstr>What are we going to talk about?</vt:lpstr>
      <vt:lpstr>Introduction</vt:lpstr>
      <vt:lpstr>Users of 3-D Technology</vt:lpstr>
      <vt:lpstr>What we watch</vt:lpstr>
      <vt:lpstr>Films</vt:lpstr>
      <vt:lpstr>Anaglyph</vt:lpstr>
      <vt:lpstr>Snímka 9</vt:lpstr>
      <vt:lpstr>Polarization</vt:lpstr>
      <vt:lpstr> Television </vt:lpstr>
      <vt:lpstr>Active 3D</vt:lpstr>
      <vt:lpstr>Passive 3D</vt:lpstr>
      <vt:lpstr>Snímka 14</vt:lpstr>
      <vt:lpstr>How it’s made</vt:lpstr>
      <vt:lpstr>Cameras</vt:lpstr>
      <vt:lpstr>Computer Graphics</vt:lpstr>
      <vt:lpstr>Sub Topics in Computer Graphics </vt:lpstr>
      <vt:lpstr>3D Modeling </vt:lpstr>
      <vt:lpstr>   Rendering </vt:lpstr>
      <vt:lpstr>  Animation </vt:lpstr>
      <vt:lpstr>3D Software </vt:lpstr>
      <vt:lpstr>Applications of Computer Graphics </vt:lpstr>
      <vt:lpstr>In Future</vt:lpstr>
      <vt:lpstr>Snímka 25</vt:lpstr>
      <vt:lpstr>Snímka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3-D Technology</dc:title>
  <dc:creator>DELL</dc:creator>
  <cp:lastModifiedBy>admin</cp:lastModifiedBy>
  <cp:revision>149</cp:revision>
  <dcterms:created xsi:type="dcterms:W3CDTF">2012-02-01T09:31:10Z</dcterms:created>
  <dcterms:modified xsi:type="dcterms:W3CDTF">2016-11-21T21:48:40Z</dcterms:modified>
</cp:coreProperties>
</file>